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203" d="100"/>
          <a:sy n="203" d="100"/>
        </p:scale>
        <p:origin x="-26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23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440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69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446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399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742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270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91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61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124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91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46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" y="0"/>
            <a:ext cx="911362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728" y="3314700"/>
            <a:ext cx="3855028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60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Exemplu titlu (MPC, 60pt)</a:t>
            </a:r>
            <a:endParaRPr lang="ro-RO" sz="60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7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a_m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36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90" y="342900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Exemplu paragraf: (font - Myriad Pro Cond, 20pt) - Lorem Ipsum este pur și simplu o machetă pentru text a industriei tipografice. Lorem Ipsum a fost macheta standard a industriei încă din secolul al XVI-lea, când un tipograf anonim a luat o planșetă de litere și le-a amestecat pentru a crea o carte demonstrativă pentru literele respective.</a:t>
            </a:r>
            <a:endParaRPr lang="ro-RO" sz="2000" dirty="0">
              <a:solidFill>
                <a:srgbClr val="312783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616343"/>
            <a:ext cx="559031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Titlu diapozitiv (MPC, 44pt)</a:t>
            </a:r>
            <a:endParaRPr lang="ro-RO" sz="44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3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a_m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36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90" y="616343"/>
            <a:ext cx="559031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Titlu diapozitiv (MPC, 44pt)</a:t>
            </a:r>
            <a:endParaRPr lang="ro-RO" sz="44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342900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Exemplu paragraf: (font - Myriad Pro Cond, 20pt) - Lorem Ipsum este pur și simplu o machetă pentru text a industriei tipografice. Lorem Ipsum a fost macheta standard a industriei încă din secolul al XVI-lea, când un tipograf anonim a luat o planșetă de litere și le-a amestecat pentru a crea o carte demonstrativă pentru literele respective.</a:t>
            </a:r>
            <a:endParaRPr lang="ro-RO" sz="2000" dirty="0">
              <a:solidFill>
                <a:srgbClr val="312783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_m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36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90" y="616343"/>
            <a:ext cx="559031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Titlu diapozitiv (MPC, 44pt)</a:t>
            </a:r>
            <a:endParaRPr lang="ro-RO" sz="44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342900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Exemplu paragraf: (font - Myriad Pro Cond, 20pt) - Lorem Ipsum este pur și simplu o machetă pentru text a industriei tipografice. Lorem Ipsum a fost macheta standard a industriei încă din secolul al XVI-lea, când un tipograf anonim a luat o planșetă de litere și le-a amestecat pentru a crea o carte demonstrativă pentru literele respective.</a:t>
            </a:r>
            <a:endParaRPr lang="ro-RO" sz="2000" dirty="0">
              <a:solidFill>
                <a:srgbClr val="312783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5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136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90" y="616343"/>
            <a:ext cx="559031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Titlu diapozitiv (MPC, 44pt)</a:t>
            </a:r>
            <a:endParaRPr lang="ro-RO" sz="44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342900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smtClean="0">
                <a:solidFill>
                  <a:srgbClr val="312783"/>
                </a:solidFill>
                <a:latin typeface="Myriad Pro Cond" panose="020B0506030403020204" pitchFamily="34" charset="0"/>
              </a:rPr>
              <a:t>Exemplu paragraf</a:t>
            </a:r>
            <a:r>
              <a:rPr lang="ro-RO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: (font - Myriad Pro Cond, 20pt) - Lorem Ipsum este pur și simplu o machetă pentru text a industriei tipografice. Lorem Ipsum a fost macheta standard a industriei încă din secolul al XVI-lea, când un tipograf anonim a luat o planșetă de litere și le-a amestecat pentru a crea o carte demonstrativă pentru literele respective.</a:t>
            </a:r>
            <a:endParaRPr lang="ro-RO" sz="2000" dirty="0">
              <a:solidFill>
                <a:srgbClr val="312783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0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307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STAN</dc:creator>
  <cp:lastModifiedBy>Laurentiu Mihai</cp:lastModifiedBy>
  <cp:revision>5</cp:revision>
  <dcterms:created xsi:type="dcterms:W3CDTF">2014-09-16T06:51:42Z</dcterms:created>
  <dcterms:modified xsi:type="dcterms:W3CDTF">2016-02-08T10:05:18Z</dcterms:modified>
</cp:coreProperties>
</file>