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43"/>
    <p:restoredTop sz="94683"/>
  </p:normalViewPr>
  <p:slideViewPr>
    <p:cSldViewPr snapToGrid="0" snapToObjects="1">
      <p:cViewPr varScale="1">
        <p:scale>
          <a:sx n="59" d="100"/>
          <a:sy n="59" d="100"/>
        </p:scale>
        <p:origin x="10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24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556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F66F-5B9A-4D44-A2C1-3972FBA24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041400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EA43C-36F5-1D4B-BD39-D150BAB56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21075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30E08-6BBC-1645-BBD7-FD0586A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4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F66F-5B9A-4D44-A2C1-3972FBA24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0414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EA43C-36F5-1D4B-BD39-D150BAB56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21075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CB396-5A39-6B46-9AC1-784F7DEE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30E08-6BBC-1645-BBD7-FD0586A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51BF2-9420-E846-9A28-9C96D3DCFF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2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F66F-5B9A-4D44-A2C1-3972FBA24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0414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EA43C-36F5-1D4B-BD39-D150BAB56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21075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CB396-5A39-6B46-9AC1-784F7DEE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30E08-6BBC-1645-BBD7-FD0586A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51BF2-9420-E846-9A28-9C96D3DCFF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3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F66F-5B9A-4D44-A2C1-3972FBA24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1431" y="1041400"/>
            <a:ext cx="7935985" cy="2387600"/>
          </a:xfr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EA43C-36F5-1D4B-BD39-D150BAB56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1431" y="3521074"/>
            <a:ext cx="7935985" cy="286294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70334C2-8FC1-1E44-9E3E-8AD9554AC4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197" y="520116"/>
            <a:ext cx="2646727" cy="264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5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F66F-5B9A-4D44-A2C1-3972FBA24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041400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EA43C-36F5-1D4B-BD39-D150BAB56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21075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CB396-5A39-6B46-9AC1-784F7DEE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>
              <a:defRPr sz="1000" b="0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30E08-6BBC-1645-BBD7-FD0586A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51BF2-9420-E846-9A28-9C96D3DCFF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2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327A-26E3-2C4F-A2C1-B51849952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9C550-1DEF-FB45-8688-C69AD51F4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723F5-BDED-574E-B6CE-10CDF634A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327A-26E3-2C4F-A2C1-B51849952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9C550-1DEF-FB45-8688-C69AD51F4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723F5-BDED-574E-B6CE-10CDF634A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51BF2-9420-E846-9A28-9C96D3DCFF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6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55831-1969-6B4E-B512-C37381AC1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7417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31158-F04A-DF4B-AACD-157A9AB89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5390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D87BC-4915-9945-99E1-6D0554913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50171-94C1-E341-88BF-47F85E054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13314-E5AA-964E-85B1-8C1D6061F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466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69C17-A7B8-8C40-930E-693481DA6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466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A7ADB-A2CF-4142-BC52-0B00E92B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18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720B-3251-184F-8E06-FF153741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81B82-034E-074F-AFF4-3F86E23EF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DC2EB-415C-D444-81DA-91AC2FDF5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50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F8DE1-55BA-364B-A6B9-B68CEB20F2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1CE38D-2803-0D43-BB47-D6238C9B3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50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35E99-4B3C-CF4A-81B5-69183512D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1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242CF-C3A0-2546-86B8-E79FE70C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8A3FA-0695-534F-9010-A4D87922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2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5474E-A0F7-E841-97CC-A782452A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56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8D32-421D-7847-ABE1-2C521C6A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75870-6503-3E47-8A0D-06E12A0A2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89FF2-20E6-DD4C-912E-DE559D71C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2A635-8901-5047-B215-1BB6EBAB8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62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715F2-AEAA-7745-BE8F-4597BDE8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4662EF-D6E8-FB45-97E1-DACD07E94D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86702-0961-F640-B7B9-9DC6C956F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D24A3-C178-0644-BDC2-79675DE0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50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02E9-665B-4840-961E-94DCE5D7B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D48BC9-AF81-6946-A61E-87F6621A6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A2E8F-C8DB-A04A-9B95-FC8EBD7D6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41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9FA1EB-BE78-014F-937F-2A9B78DEF0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6589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50060-3C44-9747-9E71-5C13F71D5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6589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3039A-AA6E-504E-B028-16FF0DAF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51BF2-9420-E846-9A28-9C96D3DCF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3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592FA4-5EFE-7A4E-B970-694A01041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C2D50-51D4-C147-B816-6C7311468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29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9F932-C62B-F74D-93A5-8FBFD32FD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fld id="{0E451BF2-9420-E846-9A28-9C96D3DCFF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4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60" r:id="rId4"/>
    <p:sldLayoutId id="2147483661" r:id="rId5"/>
    <p:sldLayoutId id="2147483662" r:id="rId6"/>
    <p:sldLayoutId id="2147483663" r:id="rId7"/>
    <p:sldLayoutId id="2147483650" r:id="rId8"/>
    <p:sldLayoutId id="2147483666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FFF0EE"/>
          </a:solidFill>
          <a:latin typeface="Inter Tight" pitchFamily="2" charset="0"/>
          <a:ea typeface="Inter Tight" pitchFamily="2" charset="0"/>
          <a:cs typeface="Inter Tight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rgbClr val="FFF0EE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0EE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0EE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FFF0EE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FFF0EE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8368" y="1847088"/>
            <a:ext cx="53035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dirty="0">
                <a:solidFill>
                  <a:srgbClr val="FFFFFF"/>
                </a:solidFill>
                <a:latin typeface="Inter Tight"/>
              </a:rPr>
              <a:t>ADMISSION INTERVIEW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194560"/>
            <a:ext cx="580644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dirty="0">
                <a:solidFill>
                  <a:srgbClr val="FFFFFF"/>
                </a:solidFill>
                <a:latin typeface="Inter Tight"/>
              </a:rPr>
              <a:t>Drone Engineering &amp;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743200"/>
            <a:ext cx="580644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dirty="0">
                <a:solidFill>
                  <a:srgbClr val="FFFFFF"/>
                </a:solidFill>
                <a:latin typeface="Inter Tight"/>
              </a:rPr>
              <a:t>Aeronautical Informatics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3456432"/>
            <a:ext cx="51206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dirty="0">
                <a:solidFill>
                  <a:srgbClr val="FFFFFF"/>
                </a:solidFill>
                <a:latin typeface="Inter Tight"/>
              </a:rPr>
              <a:t>Optional supporting presentation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096511"/>
            <a:ext cx="5437632" cy="1890631"/>
          </a:xfrm>
          <a:prstGeom prst="roundRect">
            <a:avLst/>
          </a:prstGeom>
          <a:solidFill>
            <a:srgbClr val="141417"/>
          </a:solidFill>
          <a:ln w="12700">
            <a:solidFill>
              <a:srgbClr val="3C3C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rgbClr val="FFFFFF"/>
              </a:solidFill>
              <a:latin typeface="Inter T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6968" y="4270248"/>
            <a:ext cx="14173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dirty="0">
                <a:solidFill>
                  <a:srgbClr val="FFFFFF"/>
                </a:solidFill>
                <a:latin typeface="Inter Tight"/>
              </a:rPr>
              <a:t>FULL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6040" y="4196352"/>
            <a:ext cx="318211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dirty="0">
                <a:solidFill>
                  <a:srgbClr val="FFFFFF"/>
                </a:solidFill>
                <a:latin typeface="Inter Tight"/>
              </a:rPr>
              <a:t>[Name Surname]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4704027"/>
            <a:ext cx="14173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dirty="0">
                <a:solidFill>
                  <a:srgbClr val="FFFFFF"/>
                </a:solidFill>
                <a:latin typeface="Inter Tight"/>
              </a:rPr>
              <a:t>HIGH SCHOOL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6040" y="4630131"/>
            <a:ext cx="318211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Inter Tight"/>
              </a:rPr>
              <a:t>[High school]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5111544"/>
            <a:ext cx="14173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Inter Tight"/>
              </a:rPr>
              <a:t>CITY, COUNTRY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86040" y="5037648"/>
            <a:ext cx="318211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dirty="0">
                <a:solidFill>
                  <a:srgbClr val="FFFFFF"/>
                </a:solidFill>
                <a:latin typeface="Inter Tight"/>
              </a:rPr>
              <a:t>[City, Country]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5494651"/>
            <a:ext cx="14173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Inter Tight"/>
              </a:rPr>
              <a:t>ADMISSION SESSION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86040" y="5420755"/>
            <a:ext cx="318211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dirty="0">
                <a:solidFill>
                  <a:srgbClr val="FFFFFF"/>
                </a:solidFill>
                <a:latin typeface="Inter Tight"/>
              </a:rPr>
              <a:t>September 2026</a:t>
            </a:r>
          </a:p>
        </p:txBody>
      </p:sp>
      <p:pic>
        <p:nvPicPr>
          <p:cNvPr id="19" name="Picture 18" descr="s1_pic6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68005" y="165378"/>
            <a:ext cx="5212080" cy="51663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CB886E7-44CD-3214-3065-1BBBA0574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628" y="615326"/>
            <a:ext cx="2581186" cy="832106"/>
          </a:xfrm>
          <a:prstGeom prst="rect">
            <a:avLst/>
          </a:prstGeom>
        </p:spPr>
      </p:pic>
      <p:sp>
        <p:nvSpPr>
          <p:cNvPr id="25" name="Footer Note">
            <a:extLst>
              <a:ext uri="{FF2B5EF4-FFF2-40B4-BE49-F238E27FC236}">
                <a16:creationId xmlns:a16="http://schemas.microsoft.com/office/drawing/2014/main" id="{8B5F25E5-4C0D-1A9E-D5AE-41DE80F0680D}"/>
              </a:ext>
            </a:extLst>
          </p:cNvPr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Inter Tight"/>
              </a:rPr>
              <a:t>University </a:t>
            </a:r>
            <a:r>
              <a:rPr lang="en-US" sz="1000" dirty="0" err="1">
                <a:solidFill>
                  <a:srgbClr val="FFFFFF"/>
                </a:solidFill>
                <a:latin typeface="Inter Tight"/>
              </a:rPr>
              <a:t>Politehnica</a:t>
            </a:r>
            <a:r>
              <a:rPr lang="en-US" sz="1000" dirty="0">
                <a:solidFill>
                  <a:srgbClr val="FFFFFF"/>
                </a:solidFill>
                <a:latin typeface="Inter Tight"/>
              </a:rPr>
              <a:t> of </a:t>
            </a:r>
            <a:r>
              <a:rPr lang="en-US" sz="1000" dirty="0" err="1">
                <a:solidFill>
                  <a:srgbClr val="FFFFFF"/>
                </a:solidFill>
                <a:latin typeface="Inter Tight"/>
              </a:rPr>
              <a:t>Timișoara</a:t>
            </a:r>
            <a:r>
              <a:rPr lang="en-US" sz="1000" dirty="0">
                <a:solidFill>
                  <a:srgbClr val="FFFFFF"/>
                </a:solidFill>
                <a:latin typeface="Inter Tight"/>
              </a:rPr>
              <a:t> | Admission Interview | Drone Engineering and Aeronautical Informatics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131398-B196-8444-AF4D-E8B7626D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Why this Programme?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D6DF8C-1CB9-C044-99D2-A20E862D9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latin typeface="Inter Tight"/>
              </a:rPr>
              <a:t>Explain:</a:t>
            </a:r>
          </a:p>
          <a:p>
            <a:r>
              <a:rPr lang="en-US" dirty="0">
                <a:latin typeface="Inter Tight"/>
              </a:rPr>
              <a:t>Why you chose this programme</a:t>
            </a:r>
          </a:p>
          <a:p>
            <a:r>
              <a:rPr lang="en-US" dirty="0">
                <a:latin typeface="Inter Tight"/>
              </a:rPr>
              <a:t>Your motivation</a:t>
            </a:r>
          </a:p>
          <a:p>
            <a:r>
              <a:rPr lang="en-US" dirty="0">
                <a:latin typeface="Inter Tight"/>
              </a:rPr>
              <a:t>Your interests</a:t>
            </a:r>
          </a:p>
          <a:p>
            <a:r>
              <a:rPr lang="en-US" dirty="0">
                <a:latin typeface="Inter Tight"/>
              </a:rPr>
              <a:t>Your future goals</a:t>
            </a:r>
          </a:p>
        </p:txBody>
      </p:sp>
      <p:sp>
        <p:nvSpPr>
          <p:cNvPr id="90" name="Footer Note"/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University </a:t>
            </a:r>
            <a:r>
              <a:rPr lang="en-US" sz="1000" dirty="0" err="1">
                <a:solidFill>
                  <a:schemeClr val="tx1">
                    <a:alpha val="55000"/>
                  </a:schemeClr>
                </a:solidFill>
                <a:latin typeface="Inter Tight"/>
              </a:rPr>
              <a:t>Politehnica</a:t>
            </a:r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 of </a:t>
            </a:r>
            <a:r>
              <a:rPr lang="en-US" sz="1000" dirty="0" err="1">
                <a:solidFill>
                  <a:schemeClr val="tx1">
                    <a:alpha val="55000"/>
                  </a:schemeClr>
                </a:solidFill>
                <a:latin typeface="Inter Tight"/>
              </a:rPr>
              <a:t>Timișoara</a:t>
            </a:r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 | Admission Interview | Drone Engineering and Aeronautical Informatics</a:t>
            </a:r>
          </a:p>
        </p:txBody>
      </p:sp>
    </p:spTree>
    <p:extLst>
      <p:ext uri="{BB962C8B-B14F-4D97-AF65-F5344CB8AC3E}">
        <p14:creationId xmlns:p14="http://schemas.microsoft.com/office/powerpoint/2010/main" val="175648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131398-B196-8444-AF4D-E8B7626D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My Interests &amp; Skills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D6DF8C-1CB9-C044-99D2-A20E862D9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Inter Tight"/>
              </a:rPr>
              <a:t>Programming</a:t>
            </a:r>
          </a:p>
          <a:p>
            <a:r>
              <a:rPr lang="en-US" dirty="0">
                <a:latin typeface="Inter Tight"/>
              </a:rPr>
              <a:t>Artificial Intelligence</a:t>
            </a:r>
          </a:p>
          <a:p>
            <a:r>
              <a:rPr lang="en-US" dirty="0">
                <a:latin typeface="Inter Tight"/>
              </a:rPr>
              <a:t>Robotics</a:t>
            </a:r>
          </a:p>
          <a:p>
            <a:r>
              <a:rPr lang="en-US" dirty="0">
                <a:latin typeface="Inter Tight"/>
              </a:rPr>
              <a:t>Drones</a:t>
            </a:r>
          </a:p>
          <a:p>
            <a:r>
              <a:rPr lang="en-US" dirty="0">
                <a:latin typeface="Inter Tight"/>
              </a:rPr>
              <a:t>Mathematics</a:t>
            </a:r>
          </a:p>
          <a:p>
            <a:r>
              <a:rPr lang="en-US" dirty="0">
                <a:latin typeface="Inter Tight"/>
              </a:rPr>
              <a:t>Physics</a:t>
            </a:r>
          </a:p>
          <a:p>
            <a:r>
              <a:rPr lang="en-US" dirty="0">
                <a:latin typeface="Inter Tight"/>
              </a:rPr>
              <a:t>Electronics</a:t>
            </a:r>
          </a:p>
          <a:p>
            <a:r>
              <a:rPr lang="en-US" dirty="0">
                <a:latin typeface="Inter Tight"/>
              </a:rPr>
              <a:t>CAD</a:t>
            </a:r>
          </a:p>
          <a:p>
            <a:r>
              <a:rPr lang="en-US" dirty="0">
                <a:latin typeface="Inter Tight"/>
              </a:rPr>
              <a:t>Computer Vision</a:t>
            </a:r>
          </a:p>
          <a:p>
            <a:pPr>
              <a:buNone/>
            </a:pPr>
            <a:endParaRPr lang="en-US" sz="800" dirty="0">
              <a:latin typeface="Inter Tight"/>
            </a:endParaRPr>
          </a:p>
          <a:p>
            <a:pPr>
              <a:buNone/>
            </a:pPr>
            <a:r>
              <a:rPr lang="en-US" sz="1600" i="1" dirty="0">
                <a:latin typeface="Inter Tight"/>
              </a:rPr>
              <a:t>(Describe your experience and interests.)</a:t>
            </a:r>
          </a:p>
        </p:txBody>
      </p:sp>
      <p:sp>
        <p:nvSpPr>
          <p:cNvPr id="90" name="Footer Note"/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University </a:t>
            </a:r>
            <a:r>
              <a:rPr lang="en-US" sz="1000" dirty="0" err="1">
                <a:solidFill>
                  <a:schemeClr val="tx1">
                    <a:alpha val="55000"/>
                  </a:schemeClr>
                </a:solidFill>
                <a:latin typeface="Inter Tight"/>
              </a:rPr>
              <a:t>Politehnica</a:t>
            </a:r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 of Timișoara | Admission Interview | Drone Engineering and Aeronautical Informatics</a:t>
            </a:r>
          </a:p>
        </p:txBody>
      </p:sp>
    </p:spTree>
    <p:extLst>
      <p:ext uri="{BB962C8B-B14F-4D97-AF65-F5344CB8AC3E}">
        <p14:creationId xmlns:p14="http://schemas.microsoft.com/office/powerpoint/2010/main" val="175648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131398-B196-8444-AF4D-E8B7626D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Projects &amp; Achievements (if available)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D6DF8C-1CB9-C044-99D2-A20E862D9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Inter Tight"/>
              </a:rPr>
              <a:t>Present one or more projects.</a:t>
            </a:r>
          </a:p>
          <a:p>
            <a:pPr>
              <a:buNone/>
            </a:pPr>
            <a:endParaRPr lang="en-US" sz="800" dirty="0">
              <a:latin typeface="Inter Tight"/>
            </a:endParaRPr>
          </a:p>
          <a:p>
            <a:pPr>
              <a:buNone/>
            </a:pPr>
            <a:r>
              <a:rPr lang="en-US" b="1" dirty="0">
                <a:latin typeface="Inter Tight"/>
              </a:rPr>
              <a:t>For each project include:</a:t>
            </a:r>
          </a:p>
          <a:p>
            <a:r>
              <a:rPr lang="en-US" dirty="0">
                <a:latin typeface="Inter Tight"/>
              </a:rPr>
              <a:t>Objective</a:t>
            </a:r>
          </a:p>
          <a:p>
            <a:r>
              <a:rPr lang="en-US" dirty="0">
                <a:latin typeface="Inter Tight"/>
              </a:rPr>
              <a:t>Your contribution</a:t>
            </a:r>
          </a:p>
          <a:p>
            <a:r>
              <a:rPr lang="en-US" dirty="0">
                <a:latin typeface="Inter Tight"/>
              </a:rPr>
              <a:t>Technologies used</a:t>
            </a:r>
          </a:p>
          <a:p>
            <a:r>
              <a:rPr lang="en-US" dirty="0">
                <a:latin typeface="Inter Tight"/>
              </a:rPr>
              <a:t>Results</a:t>
            </a:r>
          </a:p>
          <a:p>
            <a:r>
              <a:rPr lang="en-US" dirty="0">
                <a:latin typeface="Inter Tight"/>
              </a:rPr>
              <a:t>What you learned</a:t>
            </a:r>
          </a:p>
        </p:txBody>
      </p:sp>
      <p:sp>
        <p:nvSpPr>
          <p:cNvPr id="90" name="Footer Note"/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University of Politehnica Timișoara | Admission Interview | Drone Engineering and Aeronautical Informatics</a:t>
            </a:r>
          </a:p>
        </p:txBody>
      </p:sp>
    </p:spTree>
    <p:extLst>
      <p:ext uri="{BB962C8B-B14F-4D97-AF65-F5344CB8AC3E}">
        <p14:creationId xmlns:p14="http://schemas.microsoft.com/office/powerpoint/2010/main" val="175648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131398-B196-8444-AF4D-E8B7626D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Academic &amp; Professional Goals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D6DF8C-1CB9-C044-99D2-A20E862D9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Skills you want to develop</a:t>
            </a:r>
          </a:p>
          <a:p>
            <a:r>
              <a:rPr lang="en-US" dirty="0">
                <a:latin typeface="Inter Tight"/>
              </a:rPr>
              <a:t>Projects you would like to build</a:t>
            </a:r>
          </a:p>
          <a:p>
            <a:r>
              <a:rPr lang="en-US" dirty="0">
                <a:latin typeface="Inter Tight"/>
              </a:rPr>
              <a:t>Career aspirations</a:t>
            </a:r>
          </a:p>
          <a:p>
            <a:r>
              <a:rPr lang="en-US" dirty="0">
                <a:latin typeface="Inter Tight"/>
              </a:rPr>
              <a:t>Strengths</a:t>
            </a:r>
          </a:p>
          <a:p>
            <a:r>
              <a:rPr lang="en-US" dirty="0">
                <a:latin typeface="Inter Tight"/>
              </a:rPr>
              <a:t>Areas for improvement</a:t>
            </a:r>
          </a:p>
        </p:txBody>
      </p:sp>
      <p:sp>
        <p:nvSpPr>
          <p:cNvPr id="90" name="Footer Note"/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University </a:t>
            </a:r>
            <a:r>
              <a:rPr lang="en-US" sz="1000" dirty="0" err="1">
                <a:solidFill>
                  <a:schemeClr val="tx1">
                    <a:alpha val="55000"/>
                  </a:schemeClr>
                </a:solidFill>
                <a:latin typeface="Inter Tight"/>
              </a:rPr>
              <a:t>Politehnica</a:t>
            </a:r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 of Timișoara | Admission Interview | Drone Engineering and Aeronautical Informatics</a:t>
            </a:r>
          </a:p>
        </p:txBody>
      </p:sp>
    </p:spTree>
    <p:extLst>
      <p:ext uri="{BB962C8B-B14F-4D97-AF65-F5344CB8AC3E}">
        <p14:creationId xmlns:p14="http://schemas.microsoft.com/office/powerpoint/2010/main" val="1756489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131398-B196-8444-AF4D-E8B7626D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Additional Information (if available)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D6DF8C-1CB9-C044-99D2-A20E862D9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Inter Tight"/>
              </a:rPr>
              <a:t>GitHub</a:t>
            </a:r>
          </a:p>
          <a:p>
            <a:r>
              <a:rPr lang="en-US" dirty="0">
                <a:latin typeface="Inter Tight"/>
              </a:rPr>
              <a:t>Website</a:t>
            </a:r>
          </a:p>
          <a:p>
            <a:r>
              <a:rPr lang="en-US" dirty="0">
                <a:latin typeface="Inter Tight"/>
              </a:rPr>
              <a:t>Certificates</a:t>
            </a:r>
          </a:p>
          <a:p>
            <a:r>
              <a:rPr lang="en-US" dirty="0">
                <a:latin typeface="Inter Tight"/>
              </a:rPr>
              <a:t>Competitions</a:t>
            </a:r>
          </a:p>
          <a:p>
            <a:r>
              <a:rPr lang="en-US" dirty="0">
                <a:latin typeface="Inter Tight"/>
              </a:rPr>
              <a:t>Awards</a:t>
            </a:r>
          </a:p>
        </p:txBody>
      </p:sp>
      <p:sp>
        <p:nvSpPr>
          <p:cNvPr id="90" name="Footer Note"/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University </a:t>
            </a:r>
            <a:r>
              <a:rPr lang="en-US" sz="1000" dirty="0" err="1">
                <a:solidFill>
                  <a:schemeClr val="tx1">
                    <a:alpha val="55000"/>
                  </a:schemeClr>
                </a:solidFill>
                <a:latin typeface="Inter Tight"/>
              </a:rPr>
              <a:t>Politehnica</a:t>
            </a:r>
            <a:r>
              <a:rPr lang="en-US" sz="1000" dirty="0">
                <a:solidFill>
                  <a:schemeClr val="tx1">
                    <a:alpha val="55000"/>
                  </a:schemeClr>
                </a:solidFill>
                <a:latin typeface="Inter Tight"/>
              </a:rPr>
              <a:t> of Timișoara | Admission Interview | Drone Engineering and Aeronautical Informatics</a:t>
            </a:r>
          </a:p>
        </p:txBody>
      </p:sp>
    </p:spTree>
    <p:extLst>
      <p:ext uri="{BB962C8B-B14F-4D97-AF65-F5344CB8AC3E}">
        <p14:creationId xmlns:p14="http://schemas.microsoft.com/office/powerpoint/2010/main" val="175648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ooter Note"/>
          <p:cNvSpPr txBox="1"/>
          <p:nvPr/>
        </p:nvSpPr>
        <p:spPr>
          <a:xfrm>
            <a:off x="838200" y="6553200"/>
            <a:ext cx="10515600" cy="228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Inter Tight"/>
              </a:rPr>
              <a:t>University </a:t>
            </a:r>
            <a:r>
              <a:rPr lang="en-US" sz="1000" dirty="0" err="1">
                <a:solidFill>
                  <a:srgbClr val="FFFFFF"/>
                </a:solidFill>
                <a:latin typeface="Inter Tight"/>
              </a:rPr>
              <a:t>Politehnica</a:t>
            </a:r>
            <a:r>
              <a:rPr lang="en-US" sz="1000" dirty="0">
                <a:solidFill>
                  <a:srgbClr val="FFFFFF"/>
                </a:solidFill>
                <a:latin typeface="Inter Tight"/>
              </a:rPr>
              <a:t> of Timișoara | Admission Interview | Drone Engineering and Aeronautical Informatics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D821F7-47F6-503B-FAE1-67665A4D2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66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673367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ia">
      <a:dk1>
        <a:srgbClr val="000000"/>
      </a:dk1>
      <a:lt1>
        <a:srgbClr val="FFF0EE"/>
      </a:lt1>
      <a:dk2>
        <a:srgbClr val="000000"/>
      </a:dk2>
      <a:lt2>
        <a:srgbClr val="FFF0EE"/>
      </a:lt2>
      <a:accent1>
        <a:srgbClr val="F9084D"/>
      </a:accent1>
      <a:accent2>
        <a:srgbClr val="FF7950"/>
      </a:accent2>
      <a:accent3>
        <a:srgbClr val="FFF0EE"/>
      </a:accent3>
      <a:accent4>
        <a:srgbClr val="000000"/>
      </a:accent4>
      <a:accent5>
        <a:srgbClr val="F9084D"/>
      </a:accent5>
      <a:accent6>
        <a:srgbClr val="FF7950"/>
      </a:accent6>
      <a:hlink>
        <a:srgbClr val="3CE1D5"/>
      </a:hlink>
      <a:folHlink>
        <a:srgbClr val="CE35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227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Inter</vt:lpstr>
      <vt:lpstr>Inter Tight</vt:lpstr>
      <vt:lpstr>Office Theme</vt:lpstr>
      <vt:lpstr>PowerPoint Presentation</vt:lpstr>
      <vt:lpstr>Why this Programme?</vt:lpstr>
      <vt:lpstr>My Interests &amp; Skills</vt:lpstr>
      <vt:lpstr>Projects &amp; Achievements (if available)</vt:lpstr>
      <vt:lpstr>Academic &amp; Professional Goals</vt:lpstr>
      <vt:lpstr>Additional Information (if available)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 Szîrka</dc:creator>
  <cp:lastModifiedBy>Oana-Sorina Chirila</cp:lastModifiedBy>
  <cp:revision>12</cp:revision>
  <dcterms:created xsi:type="dcterms:W3CDTF">2026-08-07T07:46:37Z</dcterms:created>
  <dcterms:modified xsi:type="dcterms:W3CDTF">2026-08-10T15:52:44Z</dcterms:modified>
</cp:coreProperties>
</file>